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75" r:id="rId2"/>
    <p:sldMasterId id="2147483688" r:id="rId3"/>
    <p:sldMasterId id="2147483703" r:id="rId4"/>
    <p:sldMasterId id="2147483994" r:id="rId5"/>
    <p:sldMasterId id="2147483996" r:id="rId6"/>
    <p:sldMasterId id="2147484000" r:id="rId7"/>
    <p:sldMasterId id="2147484002" r:id="rId8"/>
    <p:sldMasterId id="2147484004" r:id="rId9"/>
    <p:sldMasterId id="2147484007" r:id="rId10"/>
    <p:sldMasterId id="2147484019" r:id="rId11"/>
    <p:sldMasterId id="2147484021" r:id="rId12"/>
    <p:sldMasterId id="2147484024" r:id="rId13"/>
    <p:sldMasterId id="2147484025" r:id="rId14"/>
    <p:sldMasterId id="2147484034" r:id="rId15"/>
    <p:sldMasterId id="2147484036" r:id="rId16"/>
    <p:sldMasterId id="2147484038" r:id="rId17"/>
    <p:sldMasterId id="2147484040" r:id="rId18"/>
    <p:sldMasterId id="2147484042" r:id="rId19"/>
    <p:sldMasterId id="2147484064" r:id="rId20"/>
    <p:sldMasterId id="2147484093" r:id="rId21"/>
  </p:sldMasterIdLst>
  <p:notesMasterIdLst>
    <p:notesMasterId r:id="rId23"/>
  </p:notesMasterIdLst>
  <p:handoutMasterIdLst>
    <p:handoutMasterId r:id="rId24"/>
  </p:handoutMasterIdLst>
  <p:sldIdLst>
    <p:sldId id="446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E2F"/>
    <a:srgbClr val="003B49"/>
    <a:srgbClr val="005F83"/>
    <a:srgbClr val="0A0AA6"/>
    <a:srgbClr val="B2B4B2"/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1" autoAdjust="0"/>
    <p:restoredTop sz="94586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1758" y="108"/>
      </p:cViewPr>
      <p:guideLst>
        <p:guide orient="horz" pos="2109"/>
        <p:guide pos="3448"/>
      </p:guideLst>
    </p:cSldViewPr>
  </p:slideViewPr>
  <p:outlineViewPr>
    <p:cViewPr>
      <p:scale>
        <a:sx n="33" d="100"/>
        <a:sy n="33" d="100"/>
      </p:scale>
      <p:origin x="0" y="-223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456"/>
    </p:cViewPr>
  </p:sorterViewPr>
  <p:notesViewPr>
    <p:cSldViewPr snapToGrid="0" snapToObjects="1">
      <p:cViewPr varScale="1">
        <p:scale>
          <a:sx n="82" d="100"/>
          <a:sy n="82" d="100"/>
        </p:scale>
        <p:origin x="383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58EE4D-8A6D-FE43-9221-048F51E281B9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D20F39-116C-1340-B5D6-764DD69AD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780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7AD45B-D55B-416C-938F-6E117D78AE10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A66E6F-1E71-40F1-A2D2-2FDF91F1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564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586334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996760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042959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PT.)≈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10790" y="3042959"/>
            <a:ext cx="8021637" cy="3416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PT.)≈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theme" Target="../theme/theme1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27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36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3952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915" y="5693839"/>
            <a:ext cx="891610" cy="72443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97425"/>
            <a:ext cx="5681128" cy="1943101"/>
          </a:xfrm>
          <a:prstGeom prst="rect">
            <a:avLst/>
          </a:prstGeom>
          <a:solidFill>
            <a:srgbClr val="0B2F3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0" y="597425"/>
            <a:ext cx="5676900" cy="1943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92" y="5321300"/>
            <a:ext cx="812800" cy="153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72950" y="23836"/>
            <a:ext cx="660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6357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830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26 April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93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26 April 2018</a:t>
            </a:r>
            <a:endParaRPr lang="en-US" dirty="0">
              <a:solidFill>
                <a:srgbClr val="003B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93B6C-ED48-4C63-A14D-569669A9B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285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26 April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77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26 April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82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26 April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0933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3D6F8-D88F-4B74-9A9E-4209C7A7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70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Campus Curricula Committee Report</a:t>
            </a:r>
          </a:p>
          <a:p>
            <a:pPr algn="ctr"/>
            <a:r>
              <a:rPr lang="en-US" dirty="0" smtClean="0"/>
              <a:t>14 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13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6583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46E3-25E9-406E-AC78-269C48014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18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95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22 March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5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22 March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58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22 March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690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22 March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82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22 March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93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76908" y="1801685"/>
            <a:ext cx="8665924" cy="4737227"/>
          </a:xfrm>
        </p:spPr>
        <p:txBody>
          <a:bodyPr/>
          <a:lstStyle/>
          <a:p>
            <a:pPr marL="804863" indent="-457200" defTabSz="85725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3B49"/>
                </a:solidFill>
              </a:rPr>
              <a:t>Staff Day </a:t>
            </a:r>
            <a:endParaRPr lang="en-US" sz="3200" b="1" dirty="0" smtClean="0">
              <a:solidFill>
                <a:srgbClr val="003B49"/>
              </a:solidFill>
            </a:endParaRPr>
          </a:p>
          <a:p>
            <a:pPr marL="1143000" lvl="1" indent="-338138" defTabSz="8572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3B49"/>
                </a:solidFill>
              </a:rPr>
              <a:t>Planning Continues for May 29</a:t>
            </a:r>
          </a:p>
          <a:p>
            <a:pPr lvl="2" indent="-338138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3B49"/>
                </a:solidFill>
              </a:rPr>
              <a:t>Tee shirts coming soon</a:t>
            </a:r>
          </a:p>
          <a:p>
            <a:pPr lvl="2" indent="-338138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3B49"/>
                </a:solidFill>
              </a:rPr>
              <a:t>Donations/Volunteer – contact Lisa Winstead</a:t>
            </a:r>
            <a:endParaRPr lang="en-US" sz="2600" b="1" dirty="0" smtClean="0">
              <a:solidFill>
                <a:srgbClr val="003B49"/>
              </a:solidFill>
            </a:endParaRPr>
          </a:p>
          <a:p>
            <a:pPr marL="804863" lvl="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003B49"/>
                </a:solidFill>
              </a:rPr>
              <a:t>Staff Council Stop By After</a:t>
            </a:r>
          </a:p>
          <a:p>
            <a:pPr marL="804863" lvl="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003B49"/>
                </a:solidFill>
              </a:rPr>
              <a:t>Staff </a:t>
            </a:r>
            <a:r>
              <a:rPr lang="en-US" sz="3200" b="1" smtClean="0">
                <a:solidFill>
                  <a:srgbClr val="003B49"/>
                </a:solidFill>
              </a:rPr>
              <a:t>Council Nominations</a:t>
            </a:r>
            <a:endParaRPr lang="en-US" sz="3200" b="1" dirty="0">
              <a:solidFill>
                <a:srgbClr val="003B49"/>
              </a:solidFill>
            </a:endParaRPr>
          </a:p>
          <a:p>
            <a:pPr marL="400050" lvl="1" indent="0" defTabSz="857250">
              <a:buNone/>
            </a:pPr>
            <a:endParaRPr lang="en-US" sz="3200" dirty="0" smtClean="0">
              <a:solidFill>
                <a:srgbClr val="003B49"/>
              </a:solidFill>
              <a:latin typeface="Orgon Slab" panose="02000503000000020004" pitchFamily="50" charset="0"/>
            </a:endParaRPr>
          </a:p>
          <a:p>
            <a:pPr marL="6350" indent="-6350" defTabSz="685800">
              <a:buNone/>
            </a:pPr>
            <a:endParaRPr lang="en-US" sz="3200" dirty="0">
              <a:latin typeface="Orgon Slab" panose="02000503000000020004" pitchFamily="50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1516" y="465933"/>
            <a:ext cx="4320074" cy="1077218"/>
          </a:xfrm>
          <a:prstGeom prst="rect">
            <a:avLst/>
          </a:prstGeom>
          <a:solidFill>
            <a:srgbClr val="509E2F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Orgon Slab" panose="02000503000000020004" pitchFamily="50" charset="0"/>
              </a:rPr>
              <a:t>Staff </a:t>
            </a:r>
            <a:r>
              <a:rPr lang="en-US" sz="4000" dirty="0" smtClean="0">
                <a:solidFill>
                  <a:schemeClr val="bg2"/>
                </a:solidFill>
                <a:latin typeface="Orgon Slab" panose="02000503000000020004" pitchFamily="50" charset="0"/>
              </a:rPr>
              <a:t>Council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Orgon Slab" panose="02000503000000020004" pitchFamily="50" charset="0"/>
              </a:rPr>
              <a:t>April 25, </a:t>
            </a:r>
            <a:r>
              <a:rPr lang="en-US" sz="2400" dirty="0" smtClean="0">
                <a:solidFill>
                  <a:schemeClr val="bg2"/>
                </a:solidFill>
                <a:latin typeface="Orgon Slab" panose="02000503000000020004" pitchFamily="50" charset="0"/>
              </a:rPr>
              <a:t>2019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5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7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Intro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8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9_Custom Design">
  <a:themeElements>
    <a:clrScheme name="Custom 6">
      <a:dk1>
        <a:srgbClr val="003B49"/>
      </a:dk1>
      <a:lt1>
        <a:srgbClr val="E8D3A2"/>
      </a:lt1>
      <a:dk2>
        <a:srgbClr val="003B49"/>
      </a:dk2>
      <a:lt2>
        <a:srgbClr val="FFFFFF"/>
      </a:lt2>
      <a:accent1>
        <a:srgbClr val="003B49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0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1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2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3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4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5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1_Custom Design">
  <a:themeElements>
    <a:clrScheme name="Custom 4">
      <a:dk1>
        <a:srgbClr val="003B49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2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4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5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6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12013</TotalTime>
  <Words>31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1</vt:i4>
      </vt:variant>
    </vt:vector>
  </HeadingPairs>
  <TitlesOfParts>
    <vt:vector size="31" baseType="lpstr">
      <vt:lpstr>Arial</vt:lpstr>
      <vt:lpstr>Calibri</vt:lpstr>
      <vt:lpstr>Encode Sans Normal Black</vt:lpstr>
      <vt:lpstr>Lucida Grande</vt:lpstr>
      <vt:lpstr>Orgon Slab</vt:lpstr>
      <vt:lpstr>Orgon Slab ExtraLight</vt:lpstr>
      <vt:lpstr>Orgon Slab Light</vt:lpstr>
      <vt:lpstr>Orgon Slab Medium</vt:lpstr>
      <vt:lpstr>Wingdings</vt:lpstr>
      <vt:lpstr>1_Custom Design</vt:lpstr>
      <vt:lpstr>2_Custom Design</vt:lpstr>
      <vt:lpstr>3_Custom Design</vt:lpstr>
      <vt:lpstr>4_Custom Design</vt:lpstr>
      <vt:lpstr>61_Custom Design</vt:lpstr>
      <vt:lpstr>62_Custom Design</vt:lpstr>
      <vt:lpstr>64_Custom Design</vt:lpstr>
      <vt:lpstr>65_Custom Design</vt:lpstr>
      <vt:lpstr>66_Custom Design</vt:lpstr>
      <vt:lpstr>5_Custom Design</vt:lpstr>
      <vt:lpstr>6_Custom Design</vt:lpstr>
      <vt:lpstr>7_Custom Design</vt:lpstr>
      <vt:lpstr>Intro Page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Palmer, Barbara J.</cp:lastModifiedBy>
  <cp:revision>224</cp:revision>
  <cp:lastPrinted>2018-03-22T16:49:56Z</cp:lastPrinted>
  <dcterms:created xsi:type="dcterms:W3CDTF">2014-10-14T00:51:43Z</dcterms:created>
  <dcterms:modified xsi:type="dcterms:W3CDTF">2019-04-24T19:12:12Z</dcterms:modified>
</cp:coreProperties>
</file>